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326" r:id="rId3"/>
    <p:sldId id="324" r:id="rId4"/>
    <p:sldId id="325" r:id="rId5"/>
    <p:sldId id="337" r:id="rId6"/>
    <p:sldId id="328" r:id="rId7"/>
    <p:sldId id="327" r:id="rId8"/>
    <p:sldId id="329" r:id="rId9"/>
    <p:sldId id="330" r:id="rId10"/>
    <p:sldId id="331" r:id="rId11"/>
    <p:sldId id="332" r:id="rId12"/>
    <p:sldId id="335" r:id="rId13"/>
    <p:sldId id="336" r:id="rId14"/>
    <p:sldId id="338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00"/>
    <a:srgbClr val="006600"/>
    <a:srgbClr val="003300"/>
    <a:srgbClr val="003399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FF8C-FA47-44E0-AD29-386789E8041F}" type="datetimeFigureOut">
              <a:rPr lang="pl-PL" smtClean="0"/>
              <a:t>2016-08-14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8441-F666-4DD4-B537-925508E031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57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FF8C-FA47-44E0-AD29-386789E8041F}" type="datetimeFigureOut">
              <a:rPr lang="pl-PL" smtClean="0"/>
              <a:t>2016-08-14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8441-F666-4DD4-B537-925508E031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90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FF8C-FA47-44E0-AD29-386789E8041F}" type="datetimeFigureOut">
              <a:rPr lang="pl-PL" smtClean="0"/>
              <a:t>2016-08-14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8441-F666-4DD4-B537-925508E031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314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FF8C-FA47-44E0-AD29-386789E8041F}" type="datetimeFigureOut">
              <a:rPr lang="pl-PL" smtClean="0"/>
              <a:t>2016-08-14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8441-F666-4DD4-B537-925508E031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638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FF8C-FA47-44E0-AD29-386789E8041F}" type="datetimeFigureOut">
              <a:rPr lang="pl-PL" smtClean="0"/>
              <a:t>2016-08-14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8441-F666-4DD4-B537-925508E031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098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FF8C-FA47-44E0-AD29-386789E8041F}" type="datetimeFigureOut">
              <a:rPr lang="pl-PL" smtClean="0"/>
              <a:t>2016-08-14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8441-F666-4DD4-B537-925508E031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916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FF8C-FA47-44E0-AD29-386789E8041F}" type="datetimeFigureOut">
              <a:rPr lang="pl-PL" smtClean="0"/>
              <a:t>2016-08-14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8441-F666-4DD4-B537-925508E031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0654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FF8C-FA47-44E0-AD29-386789E8041F}" type="datetimeFigureOut">
              <a:rPr lang="pl-PL" smtClean="0"/>
              <a:t>2016-08-14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8441-F666-4DD4-B537-925508E031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685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FF8C-FA47-44E0-AD29-386789E8041F}" type="datetimeFigureOut">
              <a:rPr lang="pl-PL" smtClean="0"/>
              <a:t>2016-08-14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8441-F666-4DD4-B537-925508E031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42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FF8C-FA47-44E0-AD29-386789E8041F}" type="datetimeFigureOut">
              <a:rPr lang="pl-PL" smtClean="0"/>
              <a:t>2016-08-14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8441-F666-4DD4-B537-925508E031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987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FF8C-FA47-44E0-AD29-386789E8041F}" type="datetimeFigureOut">
              <a:rPr lang="pl-PL" smtClean="0"/>
              <a:t>2016-08-14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8441-F666-4DD4-B537-925508E031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78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0FF8C-FA47-44E0-AD29-386789E8041F}" type="datetimeFigureOut">
              <a:rPr lang="pl-PL" smtClean="0"/>
              <a:t>2016-08-14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58441-F666-4DD4-B537-925508E031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263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972616" y="2422128"/>
            <a:ext cx="9148584" cy="206650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ŚDM 2016 Kraków - wspomnienia!</a:t>
            </a:r>
            <a:endParaRPr lang="pl-PL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6369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440"/>
            <a:ext cx="9144000" cy="263656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636912"/>
            <a:ext cx="2411760" cy="15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5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2295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1043608" y="6229533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Godz.: 00:30 – powrót na nocleg ,</a:t>
            </a:r>
            <a:br>
              <a:rPr lang="pl-PL" dirty="0" smtClean="0"/>
            </a:br>
            <a:r>
              <a:rPr lang="pl-PL" dirty="0" smtClean="0"/>
              <a:t>a młodzież pełna sił i radości – jakby, dopiero budziła się do życia!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947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4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66762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6945198" y="908720"/>
            <a:ext cx="21830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Kraków </a:t>
            </a:r>
            <a:br>
              <a:rPr lang="pl-PL" sz="2000" dirty="0" smtClean="0"/>
            </a:br>
            <a:r>
              <a:rPr lang="pl-PL" sz="2000" dirty="0" smtClean="0"/>
              <a:t>i Światowe Dni Młodzieży 2016, pozwoliły też na odwiedzenie szczególnego miejsca dla naszej Wspólnoty </a:t>
            </a:r>
            <a:r>
              <a:rPr lang="pl-PL" sz="2000" dirty="0"/>
              <a:t>P</a:t>
            </a:r>
            <a:r>
              <a:rPr lang="pl-PL" sz="2000" dirty="0" smtClean="0"/>
              <a:t>arafialnej – miejsca męczeńskiej śmierci Świętego Stanisława – Kościoła Ojców Paulinów na Skałce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798824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76"/>
            <a:ext cx="9125255" cy="686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956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0" y="3810000"/>
            <a:ext cx="9144000" cy="304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0" y="0"/>
            <a:ext cx="6339840" cy="377627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9446" r="13782" b="8777"/>
          <a:stretch/>
        </p:blipFill>
        <p:spPr>
          <a:xfrm>
            <a:off x="6330320" y="341275"/>
            <a:ext cx="2804160" cy="30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4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1043608" y="639890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„Waplewo w Krakowie”  25 lipca – 1 sierpnia 2016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6164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4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" y="0"/>
            <a:ext cx="9144000" cy="62099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1043608" y="6229533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„Codzienna droga” – 20 do 50 kilometrów… </a:t>
            </a:r>
            <a:br>
              <a:rPr lang="pl-PL" dirty="0" smtClean="0"/>
            </a:br>
            <a:r>
              <a:rPr lang="pl-PL" dirty="0" smtClean="0"/>
              <a:t>w  słońcu, deszczu, wietrze – w pielgrzymce do wyznaczonego celu!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7231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4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510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24"/>
            <a:ext cx="9144000" cy="69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3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4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2295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1043608" y="6229533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Panorama Krakowa „miasta kościołów” za nami – </a:t>
            </a:r>
            <a:br>
              <a:rPr lang="pl-PL" dirty="0" smtClean="0"/>
            </a:br>
            <a:r>
              <a:rPr lang="pl-PL" dirty="0" smtClean="0"/>
              <a:t>a pod nami Kopiec Kraka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8596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4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59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4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295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1043608" y="6229533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Czekaliśmy na tramwaj, a kiedy już przyjechał poszliśmy pieszo ;) – </a:t>
            </a:r>
            <a:br>
              <a:rPr lang="pl-PL" dirty="0" smtClean="0"/>
            </a:br>
            <a:r>
              <a:rPr lang="pl-PL" dirty="0" smtClean="0"/>
              <a:t>tym razem na było dla nas miejsca…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533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5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61206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6339016" y="1686521"/>
            <a:ext cx="277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Po trzech dniach drogi ;) i sześciu godzinach czekania pod Papieskim Oknem na Franciszkańskiej – otrzymaliśmy  błogosławieństwo </a:t>
            </a:r>
            <a:br>
              <a:rPr lang="pl-PL" sz="2000" dirty="0" smtClean="0"/>
            </a:br>
            <a:r>
              <a:rPr lang="pl-PL" sz="2000" dirty="0" smtClean="0"/>
              <a:t>„z bliska”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09916918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74</Words>
  <Application>Microsoft Office PowerPoint</Application>
  <PresentationFormat>Pokaz na ekranie (4:3)</PresentationFormat>
  <Paragraphs>8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ŚDM 2016 Kraków - wspomnienia!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 Niedziela Wielkiego Postu „Pan Bóg uczynił wielkie rzeczy dla nas”</dc:title>
  <dc:creator>Marian</dc:creator>
  <cp:lastModifiedBy>USER</cp:lastModifiedBy>
  <cp:revision>115</cp:revision>
  <dcterms:created xsi:type="dcterms:W3CDTF">2016-03-12T17:01:32Z</dcterms:created>
  <dcterms:modified xsi:type="dcterms:W3CDTF">2016-08-14T09:28:49Z</dcterms:modified>
  <cp:contentStatus>Wersja ostateczna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